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4f4f554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a4f4f554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e70c077f1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ae70c077f1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a4f4f5540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a4f4f5540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a4f4f5540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a4f4f5540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a4f4f5540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a4f4f5540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ae70c077f1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ae70c077f1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ae70c077f1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ae70c077f1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a4dfa224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a4dfa224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dEsBIIr60HY" TargetMode="External"/><Relationship Id="rId4" Type="http://schemas.openxmlformats.org/officeDocument/2006/relationships/image" Target="../media/image2.jpg"/><Relationship Id="rId5" Type="http://schemas.openxmlformats.org/officeDocument/2006/relationships/hyperlink" Target="https://www.youtube.com/watch?v=dEsBIIr60HY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PathFinder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CS 6334.001 VR Project</a:t>
            </a:r>
            <a:endParaRPr sz="16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428925" y="3924925"/>
            <a:ext cx="46410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1: Saffat Ahmed, Aidan Gow, Rachel Pitts, Akhil Shashi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VR game where the player can use various objects to create paths.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Different objects serve different purposes, so the player must figure out which object and configuration is best for a given situation.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 b="2494" l="32160" r="20088" t="29915"/>
          <a:stretch/>
        </p:blipFill>
        <p:spPr>
          <a:xfrm>
            <a:off x="1297500" y="2468850"/>
            <a:ext cx="2794627" cy="22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2550" y="2445473"/>
            <a:ext cx="1470475" cy="115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8627" y="3700565"/>
            <a:ext cx="1569549" cy="993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4000" y="2445475"/>
            <a:ext cx="1372390" cy="115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sp>
        <p:nvSpPr>
          <p:cNvPr id="151" name="Google Shape;151;p15"/>
          <p:cNvSpPr txBox="1"/>
          <p:nvPr>
            <p:ph idx="1" type="body"/>
          </p:nvPr>
        </p:nvSpPr>
        <p:spPr>
          <a:xfrm>
            <a:off x="1297500" y="1567550"/>
            <a:ext cx="3520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Unity Engine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Implemented our VR system using the XR Interaction Toolkit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Handling objects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Tracking head to camera movements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Continuous Move and Snap Turn Providers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free assets from </a:t>
            </a:r>
            <a:r>
              <a:rPr lang="en"/>
              <a:t>the</a:t>
            </a:r>
            <a:r>
              <a:rPr lang="en"/>
              <a:t> Unity Asset Store</a:t>
            </a:r>
            <a:endParaRPr/>
          </a:p>
        </p:txBody>
      </p:sp>
      <p:pic>
        <p:nvPicPr>
          <p:cNvPr id="152" name="Google Shape;15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3100" y="1940863"/>
            <a:ext cx="3463300" cy="216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Implementation</a:t>
            </a:r>
            <a:endParaRPr/>
          </a:p>
        </p:txBody>
      </p:sp>
      <p:sp>
        <p:nvSpPr>
          <p:cNvPr id="158" name="Google Shape;158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Movement</a:t>
            </a:r>
            <a:r>
              <a:rPr lang="en"/>
              <a:t>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Continuous</a:t>
            </a:r>
            <a:r>
              <a:rPr lang="en"/>
              <a:t> Move Provider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Player Controller implements the jump and sprint actions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Camera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Incorporated First POV and Third POV with ability to switch freely between the two cameras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Third POV mainly used to prevent motion sickness for some users if the player movement is too </a:t>
            </a:r>
            <a:r>
              <a:rPr lang="en"/>
              <a:t>disorienting</a:t>
            </a:r>
            <a:r>
              <a:rPr lang="en"/>
              <a:t>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Snap Turn Provider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XR Rig tracks the headset movement to the First POV camera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Object Interaction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XR Controller for </a:t>
            </a:r>
            <a:r>
              <a:rPr lang="en"/>
              <a:t>the</a:t>
            </a:r>
            <a:r>
              <a:rPr lang="en"/>
              <a:t> player to be able to pick up and manipulate certain objects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Interactable Manager tracks objects and respawns/deletes objects depending on their distance from their initial position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Assets</a:t>
            </a:r>
            <a:endParaRPr/>
          </a:p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Nature - Essentials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Cloth Animate Based Flag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Wooden Crates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Realistic Tree 9 [Rainbow Tree]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Free Rocks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Rock and Boulders 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Terrain Sample Asset pack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Flooded Grounds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Pixel Cursors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Modular Wooden Bridge Tiles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Starter Assets - First Person Character Controller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Freesound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Overview</a:t>
            </a:r>
            <a:endParaRPr/>
          </a:p>
        </p:txBody>
      </p:sp>
      <p:sp>
        <p:nvSpPr>
          <p:cNvPr id="170" name="Google Shape;170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Using Unity’s Terrain feature, we create three areas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starting area for the player to get comfortable with the controls and handling of the objects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Two obstacle courses to challenge the player in different situations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player is required to use nearby object to overcome a given obstacle</a:t>
            </a:r>
            <a:endParaRPr/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250" y="2881751"/>
            <a:ext cx="2857124" cy="15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2470" y="2881750"/>
            <a:ext cx="2868956" cy="159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Controls</a:t>
            </a: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1374" y="1567550"/>
            <a:ext cx="5061258" cy="2911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19"/>
          <p:cNvCxnSpPr/>
          <p:nvPr/>
        </p:nvCxnSpPr>
        <p:spPr>
          <a:xfrm>
            <a:off x="3926600" y="3657750"/>
            <a:ext cx="325500" cy="21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0" name="Google Shape;180;p19"/>
          <p:cNvCxnSpPr/>
          <p:nvPr/>
        </p:nvCxnSpPr>
        <p:spPr>
          <a:xfrm flipH="1">
            <a:off x="4888675" y="3615300"/>
            <a:ext cx="3468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1" name="Google Shape;181;p19"/>
          <p:cNvCxnSpPr/>
          <p:nvPr/>
        </p:nvCxnSpPr>
        <p:spPr>
          <a:xfrm flipH="1" rot="10800000">
            <a:off x="5794400" y="1924400"/>
            <a:ext cx="735900" cy="89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2" name="Google Shape;182;p19"/>
          <p:cNvCxnSpPr/>
          <p:nvPr/>
        </p:nvCxnSpPr>
        <p:spPr>
          <a:xfrm rot="10800000">
            <a:off x="4718975" y="1988225"/>
            <a:ext cx="544800" cy="68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3" name="Google Shape;183;p19"/>
          <p:cNvCxnSpPr/>
          <p:nvPr/>
        </p:nvCxnSpPr>
        <p:spPr>
          <a:xfrm>
            <a:off x="5412350" y="3084675"/>
            <a:ext cx="1054200" cy="16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4" name="Google Shape;184;p19"/>
          <p:cNvCxnSpPr/>
          <p:nvPr/>
        </p:nvCxnSpPr>
        <p:spPr>
          <a:xfrm rot="10800000">
            <a:off x="2822875" y="1874925"/>
            <a:ext cx="969300" cy="82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5" name="Google Shape;185;p19"/>
          <p:cNvCxnSpPr/>
          <p:nvPr/>
        </p:nvCxnSpPr>
        <p:spPr>
          <a:xfrm flipH="1">
            <a:off x="2278125" y="2844125"/>
            <a:ext cx="1018800" cy="43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6" name="Google Shape;186;p19"/>
          <p:cNvCxnSpPr/>
          <p:nvPr/>
        </p:nvCxnSpPr>
        <p:spPr>
          <a:xfrm flipH="1">
            <a:off x="2957375" y="3006850"/>
            <a:ext cx="778200" cy="114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187" name="Google Shape;187;p19"/>
          <p:cNvSpPr txBox="1"/>
          <p:nvPr/>
        </p:nvSpPr>
        <p:spPr>
          <a:xfrm>
            <a:off x="1358400" y="3275825"/>
            <a:ext cx="12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Move Player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1829125" y="1307850"/>
            <a:ext cx="143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Switch Camera (1st/3rd POV)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2041375" y="4153150"/>
            <a:ext cx="121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Enable Snap Turning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4115700" y="3676025"/>
            <a:ext cx="912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Grab Object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3963600" y="1567550"/>
            <a:ext cx="12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Sprint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6280500" y="1474725"/>
            <a:ext cx="25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Rotate Object / Snap Turning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6466550" y="3121900"/>
            <a:ext cx="12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Jump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Demo</a:t>
            </a:r>
            <a:endParaRPr/>
          </a:p>
        </p:txBody>
      </p:sp>
      <p:pic>
        <p:nvPicPr>
          <p:cNvPr descr="Group Members:&#10;Saffat Ahmed&#10;Aiden Gow&#10;Rachel Pitts&#10;Akhil Shashi" id="199" name="Google Shape;199;p20" title="PathFinder - VR Project - Group 1 (Fall 2022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1111950"/>
            <a:ext cx="7038900" cy="369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0"/>
          <p:cNvSpPr txBox="1"/>
          <p:nvPr/>
        </p:nvSpPr>
        <p:spPr>
          <a:xfrm>
            <a:off x="2534400" y="4810975"/>
            <a:ext cx="407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5"/>
              </a:rPr>
              <a:t>https://www.youtube.com/watch?v=dEsBIIr60HY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/>
          <p:nvPr>
            <p:ph type="title"/>
          </p:nvPr>
        </p:nvSpPr>
        <p:spPr>
          <a:xfrm>
            <a:off x="1297500" y="393750"/>
            <a:ext cx="7038900" cy="44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Questions?</a:t>
            </a:r>
            <a:endParaRPr sz="5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